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66" r:id="rId6"/>
    <p:sldId id="259" r:id="rId7"/>
    <p:sldId id="260" r:id="rId8"/>
    <p:sldId id="262" r:id="rId9"/>
    <p:sldId id="26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7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77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0216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23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27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45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83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7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6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8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7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9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6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0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840419-BD50-4914-B672-1DD0B4C5B75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51636-8D67-49E3-8184-CB0DF16CA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98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HTML Style 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Sheets in D2L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2774"/>
            <a:ext cx="8946541" cy="49564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HTML file can be used as a template.</a:t>
            </a:r>
          </a:p>
          <a:p>
            <a:r>
              <a:rPr lang="en-US" sz="2800" dirty="0" smtClean="0"/>
              <a:t>An </a:t>
            </a:r>
            <a:r>
              <a:rPr lang="en-US" sz="2800" dirty="0" smtClean="0"/>
              <a:t>HTML file with styles that is used as a template can be saved in Manage Files inside a D2L course.</a:t>
            </a:r>
          </a:p>
          <a:p>
            <a:r>
              <a:rPr lang="en-US" sz="2800" dirty="0" smtClean="0"/>
              <a:t>There are two style sheets (HTML files with embedded styles) in the Shared Folder.</a:t>
            </a:r>
          </a:p>
          <a:p>
            <a:r>
              <a:rPr lang="en-US" sz="2800" dirty="0" smtClean="0"/>
              <a:t>When you “Select a document template” to access a style sheet, the file is copied and saved when the file is published with the name you assign as a title.  There is no “save as” feature.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5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style?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 style is a rule that defines the appearance and position of text and graphics. It may define the font, font size, font color, border, etc.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A style sheet is a file (</a:t>
            </a:r>
            <a:r>
              <a:rPr lang="en-US" sz="3200" dirty="0" err="1"/>
              <a:t>css</a:t>
            </a:r>
            <a:r>
              <a:rPr lang="en-US" sz="3200" dirty="0"/>
              <a:t> extension) that is a collection of styles that describes how to display the elements of an HTML document.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173" y="151381"/>
            <a:ext cx="4415529" cy="216579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010891" y="831273"/>
            <a:ext cx="3480954" cy="122164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2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</a:t>
            </a:r>
            <a:r>
              <a:rPr lang="en-US" dirty="0" smtClean="0"/>
              <a:t>Style </a:t>
            </a:r>
            <a:r>
              <a:rPr lang="en-US" dirty="0" smtClean="0"/>
              <a:t>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External Style Sheets</a:t>
            </a:r>
          </a:p>
          <a:p>
            <a:r>
              <a:rPr lang="en-US" sz="4800" dirty="0" smtClean="0"/>
              <a:t>Internal or Embedded Styles</a:t>
            </a:r>
          </a:p>
          <a:p>
            <a:r>
              <a:rPr lang="en-US" sz="4800" dirty="0" smtClean="0"/>
              <a:t>Inline Styles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067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6691" y="452718"/>
            <a:ext cx="5787736" cy="2020318"/>
          </a:xfrm>
        </p:spPr>
        <p:txBody>
          <a:bodyPr/>
          <a:lstStyle/>
          <a:p>
            <a:r>
              <a:rPr lang="en-US" dirty="0" smtClean="0"/>
              <a:t>Example 1: External style sheet and HTML file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4168" y="2734721"/>
            <a:ext cx="5076190" cy="3923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378" y="1334191"/>
            <a:ext cx="2533333" cy="5523809"/>
          </a:xfrm>
          <a:prstGeom prst="rect">
            <a:avLst/>
          </a:prstGeom>
        </p:spPr>
      </p:pic>
      <p:sp>
        <p:nvSpPr>
          <p:cNvPr id="7" name="Content Placeholder 11"/>
          <p:cNvSpPr>
            <a:spLocks noGrp="1"/>
          </p:cNvSpPr>
          <p:nvPr>
            <p:ph sz="half" idx="4294967295"/>
          </p:nvPr>
        </p:nvSpPr>
        <p:spPr>
          <a:xfrm>
            <a:off x="120202" y="245513"/>
            <a:ext cx="4396341" cy="10538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800" dirty="0"/>
              <a:t>&lt;link </a:t>
            </a:r>
            <a:r>
              <a:rPr lang="en-US" sz="1800" dirty="0" err="1"/>
              <a:t>rel</a:t>
            </a:r>
            <a:r>
              <a:rPr lang="en-US" sz="1800" dirty="0"/>
              <a:t>="</a:t>
            </a:r>
            <a:r>
              <a:rPr lang="en-US" sz="1800" dirty="0" err="1"/>
              <a:t>stylesheet</a:t>
            </a:r>
            <a:r>
              <a:rPr lang="en-US" sz="1800" dirty="0"/>
              <a:t>" type="text/</a:t>
            </a:r>
            <a:r>
              <a:rPr lang="en-US" sz="1800" dirty="0" err="1"/>
              <a:t>css</a:t>
            </a:r>
            <a:r>
              <a:rPr lang="en-US" sz="1800" dirty="0"/>
              <a:t>" </a:t>
            </a:r>
            <a:r>
              <a:rPr lang="en-US" sz="1800" dirty="0" err="1"/>
              <a:t>href</a:t>
            </a:r>
            <a:r>
              <a:rPr lang="en-US" sz="1800" dirty="0"/>
              <a:t>="https://elearn.nscc.edu/shared/Styles/D2LBasicTemplate.css" /</a:t>
            </a:r>
          </a:p>
          <a:p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468627">
            <a:off x="3119847" y="2706128"/>
            <a:ext cx="3882707" cy="363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29" y="112535"/>
            <a:ext cx="9404723" cy="1400530"/>
          </a:xfrm>
        </p:spPr>
        <p:txBody>
          <a:bodyPr/>
          <a:lstStyle/>
          <a:p>
            <a:r>
              <a:rPr lang="en-US" dirty="0" smtClean="0"/>
              <a:t>Example 1: File after the style sheet and HTML content are linked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370" y="1537853"/>
            <a:ext cx="5380952" cy="5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5323368" cy="1400530"/>
          </a:xfrm>
        </p:spPr>
        <p:txBody>
          <a:bodyPr/>
          <a:lstStyle/>
          <a:p>
            <a:r>
              <a:rPr lang="en-US" dirty="0" smtClean="0"/>
              <a:t>Internal or Embedded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28884" y="2181346"/>
            <a:ext cx="4396339" cy="4146718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HTML file with embedded styles is one HTML file with the styles inserted at the top of the </a:t>
            </a:r>
            <a:r>
              <a:rPr lang="en-US" sz="2400" dirty="0" smtClean="0"/>
              <a:t>HTML page </a:t>
            </a:r>
            <a:r>
              <a:rPr lang="en-US" sz="2400" dirty="0" smtClean="0"/>
              <a:t>between &lt;head&gt; tags.</a:t>
            </a:r>
          </a:p>
          <a:p>
            <a:r>
              <a:rPr lang="en-US" sz="2400" dirty="0" smtClean="0"/>
              <a:t>One of the advantages is that you can move this file anywhere and the styles go with it. </a:t>
            </a:r>
            <a:endParaRPr lang="en-US" sz="2400" dirty="0"/>
          </a:p>
        </p:txBody>
      </p:sp>
      <p:pic>
        <p:nvPicPr>
          <p:cNvPr id="1026" name="Picture 2" descr="C:\Users\lyle_l\AppData\Local\Temp\SNAGHTML191ddaa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451" y="452718"/>
            <a:ext cx="4622325" cy="619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5218981" y="884983"/>
            <a:ext cx="968724" cy="1630693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58596" y="4373592"/>
            <a:ext cx="1029109" cy="1686019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16200000">
            <a:off x="4346143" y="3200402"/>
            <a:ext cx="154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Head tags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02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1" y="2483270"/>
            <a:ext cx="4396339" cy="1415870"/>
          </a:xfrm>
        </p:spPr>
        <p:txBody>
          <a:bodyPr/>
          <a:lstStyle/>
          <a:p>
            <a:r>
              <a:rPr lang="en-US" dirty="0" smtClean="0"/>
              <a:t>An inline style is created when you format a selection of text; for example, selecting text and changing the color.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267" y="1401370"/>
            <a:ext cx="7049111" cy="853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699" y="2897627"/>
            <a:ext cx="2720576" cy="29720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59660" y="1664898"/>
            <a:ext cx="983412" cy="1883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07665" y="3976777"/>
            <a:ext cx="1705345" cy="1595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99015" y="4136365"/>
            <a:ext cx="2700260" cy="1854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9213010" y="1853248"/>
            <a:ext cx="534839" cy="204589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0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D2L Content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484" y="1474948"/>
            <a:ext cx="4452101" cy="5081128"/>
          </a:xfrm>
        </p:spPr>
        <p:txBody>
          <a:bodyPr>
            <a:normAutofit/>
          </a:bodyPr>
          <a:lstStyle/>
          <a:p>
            <a:r>
              <a:rPr lang="en-US" dirty="0" smtClean="0"/>
              <a:t>To set D2L so you can easily locate a “document template” (</a:t>
            </a:r>
            <a:r>
              <a:rPr lang="en-US" dirty="0" err="1" smtClean="0"/>
              <a:t>stylesheet</a:t>
            </a:r>
            <a:r>
              <a:rPr lang="en-US" dirty="0" smtClean="0"/>
              <a:t>),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Go to Content and click on Settings.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Check “Enable HTML Templates.”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Choose Change Path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Select Course Offering Files or Shared Files.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Select the specific folder.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Click on Select Path.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761" y="1208291"/>
            <a:ext cx="6332769" cy="1402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801" y="2778344"/>
            <a:ext cx="6157494" cy="349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New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958" y="2130556"/>
            <a:ext cx="5038696" cy="4195481"/>
          </a:xfrm>
        </p:spPr>
        <p:txBody>
          <a:bodyPr/>
          <a:lstStyle/>
          <a:p>
            <a:r>
              <a:rPr lang="en-US" dirty="0" smtClean="0"/>
              <a:t>Click on New and choose Create a File.</a:t>
            </a:r>
          </a:p>
          <a:p>
            <a:r>
              <a:rPr lang="en-US" dirty="0" smtClean="0"/>
              <a:t>Enter a title.</a:t>
            </a:r>
          </a:p>
          <a:p>
            <a:r>
              <a:rPr lang="en-US" dirty="0" smtClean="0"/>
              <a:t>Select a Document Template.</a:t>
            </a:r>
          </a:p>
          <a:p>
            <a:r>
              <a:rPr lang="en-US" dirty="0" smtClean="0"/>
              <a:t>Key directly in the editing area or paste text.</a:t>
            </a:r>
          </a:p>
          <a:p>
            <a:r>
              <a:rPr lang="en-US" dirty="0" smtClean="0"/>
              <a:t>When finished, click on Change Path to save the file in a specific folder.</a:t>
            </a:r>
          </a:p>
          <a:p>
            <a:r>
              <a:rPr lang="en-US" dirty="0" smtClean="0"/>
              <a:t>Click on Publish.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677" y="1733540"/>
            <a:ext cx="5997460" cy="18899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548" y="4332736"/>
            <a:ext cx="4298052" cy="114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7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1139</TotalTime>
  <Words>373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Understanding HTML Style Sheets</vt:lpstr>
      <vt:lpstr>What is a style?</vt:lpstr>
      <vt:lpstr>Three types of Style Sheets</vt:lpstr>
      <vt:lpstr>Example 1: External style sheet and HTML file</vt:lpstr>
      <vt:lpstr>Example 1: File after the style sheet and HTML content are linked</vt:lpstr>
      <vt:lpstr>Internal or Embedded Styles</vt:lpstr>
      <vt:lpstr>Inline Styles</vt:lpstr>
      <vt:lpstr>D2L Content Settings</vt:lpstr>
      <vt:lpstr>Create a New File</vt:lpstr>
      <vt:lpstr>Style Sheets in D2L</vt:lpstr>
    </vt:vector>
  </TitlesOfParts>
  <Company>NSCC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HTML Style Sheets</dc:title>
  <dc:creator>Lyle, Linda</dc:creator>
  <cp:lastModifiedBy>Lyle, Linda</cp:lastModifiedBy>
  <cp:revision>24</cp:revision>
  <dcterms:created xsi:type="dcterms:W3CDTF">2014-10-06T14:44:14Z</dcterms:created>
  <dcterms:modified xsi:type="dcterms:W3CDTF">2015-02-27T14:25:15Z</dcterms:modified>
</cp:coreProperties>
</file>